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094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9D5E-489A-48A4-A281-D6EDF287B601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BEFAA-B1F3-465F-8A03-7CD1C9566A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27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Group Project B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en-US" sz="2800" dirty="0"/>
              <a:t>The discipline "Digital platforms"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en-US" sz="2800" b="1" dirty="0"/>
              <a:t>“The Game of TV-Tennis”</a:t>
            </a: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u="sng" dirty="0"/>
              <a:t>Completed:</a:t>
            </a:r>
            <a:endParaRPr lang="ru-RU" sz="1800" dirty="0"/>
          </a:p>
          <a:p>
            <a:r>
              <a:rPr lang="en-US" sz="1800" dirty="0" err="1"/>
              <a:t>Alekhin</a:t>
            </a:r>
            <a:r>
              <a:rPr lang="en-US" sz="1800" dirty="0"/>
              <a:t> Nikita</a:t>
            </a:r>
            <a:endParaRPr lang="ru-RU" sz="1800" dirty="0"/>
          </a:p>
          <a:p>
            <a:r>
              <a:rPr lang="en-US" sz="1800" dirty="0"/>
              <a:t>(1</a:t>
            </a:r>
            <a:r>
              <a:rPr lang="en-US" sz="1800" baseline="30000" dirty="0"/>
              <a:t>st</a:t>
            </a:r>
            <a:r>
              <a:rPr lang="en-US" sz="1800" dirty="0"/>
              <a:t> year, group 21216)</a:t>
            </a:r>
            <a:endParaRPr lang="ru-RU" sz="1800" dirty="0"/>
          </a:p>
          <a:p>
            <a:r>
              <a:rPr lang="en-US" sz="1800" dirty="0" err="1"/>
              <a:t>Muraviev</a:t>
            </a:r>
            <a:r>
              <a:rPr lang="en-US" sz="1800" dirty="0"/>
              <a:t> Dmitry</a:t>
            </a:r>
            <a:endParaRPr lang="ru-RU" sz="1800" dirty="0"/>
          </a:p>
          <a:p>
            <a:r>
              <a:rPr lang="en-US" sz="1800" dirty="0"/>
              <a:t>(1</a:t>
            </a:r>
            <a:r>
              <a:rPr lang="en-US" sz="1800" baseline="30000" dirty="0"/>
              <a:t>st</a:t>
            </a:r>
            <a:r>
              <a:rPr lang="en-US" sz="1800" dirty="0"/>
              <a:t> year, group 21216)</a:t>
            </a:r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729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Pong in 1972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26" y="980728"/>
            <a:ext cx="3129956" cy="513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Топ 30 Pong (video Game) GIF | Находи лучшие GIF на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98583"/>
            <a:ext cx="4602374" cy="31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501524" y="630932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Arcade </a:t>
            </a:r>
            <a:r>
              <a:rPr lang="en-US" dirty="0"/>
              <a:t>machine with Pong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000478" y="5373216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Gameplay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677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subsystem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9326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984" y="5517232"/>
            <a:ext cx="2248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Video chip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0252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controller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has to</a:t>
            </a:r>
            <a:endParaRPr lang="ru-RU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204864"/>
            <a:ext cx="84969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Manage location of 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Make the movement right racket smoother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Control the movement of the ball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8031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7815" cy="1371600"/>
          </a:xfrm>
        </p:spPr>
        <p:txBody>
          <a:bodyPr/>
          <a:lstStyle/>
          <a:p>
            <a:r>
              <a:rPr lang="en-US" dirty="0" smtClean="0"/>
              <a:t>“unpredictable start”</a:t>
            </a:r>
            <a:endParaRPr lang="ru-RU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207986" cy="381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02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869159"/>
            <a:ext cx="6002337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049963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0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268" y="1280696"/>
            <a:ext cx="10562468" cy="554529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8274"/>
            <a:ext cx="5791200" cy="1371600"/>
          </a:xfrm>
        </p:spPr>
        <p:txBody>
          <a:bodyPr/>
          <a:lstStyle/>
          <a:p>
            <a:r>
              <a:rPr lang="en-US" dirty="0" smtClean="0"/>
              <a:t>CDm-8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8997430" y="-340605"/>
            <a:ext cx="327097" cy="7245214"/>
            <a:chOff x="8997431" y="-340605"/>
            <a:chExt cx="146568" cy="724521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8377" y="1404702"/>
              <a:ext cx="99933" cy="5499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flipH="1">
              <a:off x="8997431" y="-340605"/>
              <a:ext cx="146568" cy="172819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-106808" y="782396"/>
            <a:ext cx="576064" cy="605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8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840" y="-171400"/>
            <a:ext cx="14498390" cy="824891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97430" y="-340605"/>
            <a:ext cx="327097" cy="7245214"/>
            <a:chOff x="8997431" y="-340605"/>
            <a:chExt cx="146568" cy="724521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9018377" y="1404702"/>
              <a:ext cx="99933" cy="5499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 flipH="1">
              <a:off x="8997431" y="-340605"/>
              <a:ext cx="146568" cy="172819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867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64904"/>
            <a:ext cx="8964488" cy="1224136"/>
          </a:xfrm>
        </p:spPr>
        <p:txBody>
          <a:bodyPr/>
          <a:lstStyle/>
          <a:p>
            <a:pPr algn="ctr"/>
            <a:r>
              <a:rPr lang="en-US" dirty="0" smtClean="0"/>
              <a:t>Thank you for your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42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179</TotalTime>
  <Words>69</Words>
  <Application>Microsoft Office PowerPoint</Application>
  <PresentationFormat>Экран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Главная</vt:lpstr>
      <vt:lpstr>Group Project B The discipline "Digital platforms" “The Game of TV-Tennis” </vt:lpstr>
      <vt:lpstr>Pong in 1972</vt:lpstr>
      <vt:lpstr>Video subsystem</vt:lpstr>
      <vt:lpstr>Kinematic controller</vt:lpstr>
      <vt:lpstr>“unpredictable start”</vt:lpstr>
      <vt:lpstr>Score</vt:lpstr>
      <vt:lpstr>CDm-8</vt:lpstr>
      <vt:lpstr>Result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B The discipline "Digital platforms" “The Game of TV-Tennis” </dc:title>
  <dc:creator>Dmitry Muraviev</dc:creator>
  <cp:lastModifiedBy>Dmitry Muraviev</cp:lastModifiedBy>
  <cp:revision>13</cp:revision>
  <dcterms:created xsi:type="dcterms:W3CDTF">2022-05-16T10:25:35Z</dcterms:created>
  <dcterms:modified xsi:type="dcterms:W3CDTF">2022-05-16T14:08:39Z</dcterms:modified>
</cp:coreProperties>
</file>